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263" r:id="rId2"/>
    <p:sldId id="257" r:id="rId3"/>
    <p:sldId id="259" r:id="rId4"/>
    <p:sldId id="264" r:id="rId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230"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B1C76E-490D-7172-7F5A-DF8C136D6667}"/>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E5808E5-453E-8114-0CE2-4B9E0706B3B8}"/>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7/31/2022 pm</a:t>
            </a:r>
          </a:p>
        </p:txBody>
      </p:sp>
      <p:sp>
        <p:nvSpPr>
          <p:cNvPr id="4" name="Footer Placeholder 3">
            <a:extLst>
              <a:ext uri="{FF2B5EF4-FFF2-40B4-BE49-F238E27FC236}">
                <a16:creationId xmlns:a16="http://schemas.microsoft.com/office/drawing/2014/main" id="{FBFA899D-628C-9C52-69B2-D4DD38A33FFD}"/>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9B23ED3-7106-E893-1774-F541AF09B449}"/>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51CE8310-E83C-4997-A17E-E0849BE8FDA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33072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7/31/2022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6C9AB5D0-CB14-4E9F-BAE8-A0915DBFE9B6}" type="slidenum">
              <a:rPr lang="en-US" smtClean="0"/>
              <a:t>‹#›</a:t>
            </a:fld>
            <a:endParaRPr lang="en-US"/>
          </a:p>
        </p:txBody>
      </p:sp>
    </p:spTree>
    <p:extLst>
      <p:ext uri="{BB962C8B-B14F-4D97-AF65-F5344CB8AC3E}">
        <p14:creationId xmlns:p14="http://schemas.microsoft.com/office/powerpoint/2010/main" val="13615189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696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8114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4299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3369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813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17235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383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835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3196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737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32312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0E67A-404B-4AB3-A4A8-C043B5D136D3}" type="datetimeFigureOut">
              <a:rPr lang="en-US" smtClean="0">
                <a:solidFill>
                  <a:prstClr val="black">
                    <a:tint val="75000"/>
                  </a:prstClr>
                </a:solidFill>
              </a:rPr>
              <a:pPr/>
              <a:t>7/30/2022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67081-4D09-40E7-B28F-CD02F20364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9526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Rectangle 1"/>
          <p:cNvSpPr/>
          <p:nvPr/>
        </p:nvSpPr>
        <p:spPr>
          <a:xfrm>
            <a:off x="3505200" y="0"/>
            <a:ext cx="5529719" cy="83099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prstDash val="solid"/>
                </a:ln>
                <a:gradFill rotWithShape="1">
                  <a:gsLst>
                    <a:gs pos="0">
                      <a:srgbClr val="8064A2">
                        <a:tint val="70000"/>
                        <a:satMod val="200000"/>
                      </a:srgbClr>
                    </a:gs>
                    <a:gs pos="40000">
                      <a:srgbClr val="8064A2">
                        <a:tint val="90000"/>
                        <a:satMod val="130000"/>
                      </a:srgbClr>
                    </a:gs>
                    <a:gs pos="50000">
                      <a:srgbClr val="8064A2">
                        <a:tint val="90000"/>
                        <a:satMod val="130000"/>
                      </a:srgbClr>
                    </a:gs>
                    <a:gs pos="68000">
                      <a:srgbClr val="8064A2">
                        <a:tint val="90000"/>
                        <a:satMod val="130000"/>
                      </a:srgbClr>
                    </a:gs>
                    <a:gs pos="100000">
                      <a:srgbClr val="8064A2">
                        <a:tint val="70000"/>
                        <a:satMod val="200000"/>
                      </a:srgbClr>
                    </a:gs>
                  </a:gsLst>
                  <a:lin ang="5400000"/>
                </a:gradFill>
                <a:effectLst>
                  <a:outerShdw blurRad="88000" dist="50800" dir="5040000" algn="tl">
                    <a:srgbClr val="8064A2">
                      <a:tint val="80000"/>
                      <a:satMod val="250000"/>
                      <a:alpha val="45000"/>
                    </a:srgbClr>
                  </a:outerShdw>
                </a:effectLst>
                <a:uLnTx/>
                <a:uFillTx/>
                <a:latin typeface="Engravers MT" panose="02090707080505020304" pitchFamily="18" charset="0"/>
                <a:ea typeface="+mn-ea"/>
                <a:cs typeface="+mn-cs"/>
              </a:rPr>
              <a:t>Invitations</a:t>
            </a:r>
          </a:p>
        </p:txBody>
      </p:sp>
      <p:sp>
        <p:nvSpPr>
          <p:cNvPr id="9" name="Rectangle 8"/>
          <p:cNvSpPr/>
          <p:nvPr/>
        </p:nvSpPr>
        <p:spPr>
          <a:xfrm>
            <a:off x="186864" y="2819400"/>
            <a:ext cx="3775394"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God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Calling Yet …</a:t>
            </a:r>
          </a:p>
        </p:txBody>
      </p:sp>
    </p:spTree>
    <p:extLst>
      <p:ext uri="{BB962C8B-B14F-4D97-AF65-F5344CB8AC3E}">
        <p14:creationId xmlns:p14="http://schemas.microsoft.com/office/powerpoint/2010/main" val="1615755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p:val>
                                            <p:fltVal val="0"/>
                                          </p:val>
                                        </p:tav>
                                        <p:tav tm="100000">
                                          <p:val>
                                            <p:strVal val="#ppt_w"/>
                                          </p:val>
                                        </p:tav>
                                      </p:tavLst>
                                    </p:anim>
                                    <p:anim calcmode="lin" valueType="num">
                                      <p:cBhvr>
                                        <p:cTn id="8" dur="5000" fill="hold"/>
                                        <p:tgtEl>
                                          <p:spTgt spid="9"/>
                                        </p:tgtEl>
                                        <p:attrNameLst>
                                          <p:attrName>ppt_h</p:attrName>
                                        </p:attrNameLst>
                                      </p:cBhvr>
                                      <p:tavLst>
                                        <p:tav tm="0">
                                          <p:val>
                                            <p:fltVal val="0"/>
                                          </p:val>
                                        </p:tav>
                                        <p:tav tm="100000">
                                          <p:val>
                                            <p:strVal val="#ppt_h"/>
                                          </p:val>
                                        </p:tav>
                                      </p:tavLst>
                                    </p:anim>
                                    <p:animEffect transition="in" filter="fade">
                                      <p:cBhvr>
                                        <p:cTn id="9"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1" r="315" b="25216"/>
          <a:stretch/>
        </p:blipFill>
        <p:spPr>
          <a:xfrm>
            <a:off x="0" y="0"/>
            <a:ext cx="9161646" cy="6873240"/>
          </a:xfrm>
          <a:prstGeom prst="rect">
            <a:avLst/>
          </a:prstGeom>
        </p:spPr>
      </p:pic>
    </p:spTree>
    <p:extLst>
      <p:ext uri="{BB962C8B-B14F-4D97-AF65-F5344CB8AC3E}">
        <p14:creationId xmlns:p14="http://schemas.microsoft.com/office/powerpoint/2010/main" val="34037166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Rectangle 1"/>
          <p:cNvSpPr/>
          <p:nvPr/>
        </p:nvSpPr>
        <p:spPr>
          <a:xfrm>
            <a:off x="3505200" y="0"/>
            <a:ext cx="5529719" cy="83099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prstDash val="solid"/>
                </a:ln>
                <a:gradFill rotWithShape="1">
                  <a:gsLst>
                    <a:gs pos="0">
                      <a:srgbClr val="8064A2">
                        <a:tint val="70000"/>
                        <a:satMod val="200000"/>
                      </a:srgbClr>
                    </a:gs>
                    <a:gs pos="40000">
                      <a:srgbClr val="8064A2">
                        <a:tint val="90000"/>
                        <a:satMod val="130000"/>
                      </a:srgbClr>
                    </a:gs>
                    <a:gs pos="50000">
                      <a:srgbClr val="8064A2">
                        <a:tint val="90000"/>
                        <a:satMod val="130000"/>
                      </a:srgbClr>
                    </a:gs>
                    <a:gs pos="68000">
                      <a:srgbClr val="8064A2">
                        <a:tint val="90000"/>
                        <a:satMod val="130000"/>
                      </a:srgbClr>
                    </a:gs>
                    <a:gs pos="100000">
                      <a:srgbClr val="8064A2">
                        <a:tint val="70000"/>
                        <a:satMod val="200000"/>
                      </a:srgbClr>
                    </a:gs>
                  </a:gsLst>
                  <a:lin ang="5400000"/>
                </a:gradFill>
                <a:effectLst>
                  <a:outerShdw blurRad="88000" dist="50800" dir="5040000" algn="tl">
                    <a:srgbClr val="8064A2">
                      <a:tint val="80000"/>
                      <a:satMod val="250000"/>
                      <a:alpha val="45000"/>
                    </a:srgbClr>
                  </a:outerShdw>
                </a:effectLst>
                <a:uLnTx/>
                <a:uFillTx/>
                <a:latin typeface="Engravers MT" panose="02090707080505020304" pitchFamily="18" charset="0"/>
                <a:ea typeface="+mn-ea"/>
                <a:cs typeface="+mn-cs"/>
              </a:rPr>
              <a:t>Invitations</a:t>
            </a:r>
          </a:p>
        </p:txBody>
      </p:sp>
      <p:sp>
        <p:nvSpPr>
          <p:cNvPr id="3" name="TextBox 2"/>
          <p:cNvSpPr txBox="1"/>
          <p:nvPr/>
        </p:nvSpPr>
        <p:spPr>
          <a:xfrm>
            <a:off x="0" y="738664"/>
            <a:ext cx="4572000" cy="2308324"/>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1:38-39</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Jesus turned, and beheld them following, and saith unto them, What seek ye? And they said unto him, Rabbi (which is to say, being interpreted, Teacher), where abideth thou? He saith unto them, </a:t>
            </a: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Come, and ye shall see</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They came therefore and saw where he abode; and they abode with him that day</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
        <p:nvSpPr>
          <p:cNvPr id="4" name="TextBox 3"/>
          <p:cNvSpPr txBox="1"/>
          <p:nvPr/>
        </p:nvSpPr>
        <p:spPr>
          <a:xfrm>
            <a:off x="0" y="5127724"/>
            <a:ext cx="4572000" cy="1754326"/>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Mark 1:16-17</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passing along by the sea of Galilee, he saw Simon and Andrew the brother of Simon casting a net in the sea; for they were fishers. And Jesus said unto them, </a:t>
            </a: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Come ye after me</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I will make you to become fishers of men</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5" name="TextBox 4"/>
          <p:cNvSpPr txBox="1"/>
          <p:nvPr/>
        </p:nvSpPr>
        <p:spPr>
          <a:xfrm>
            <a:off x="4629150" y="5507147"/>
            <a:ext cx="4572000" cy="1200329"/>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7:37</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Now on the last day, the great (day) of the feast, Jesus stood and cried, saying, If any man thirst, </a:t>
            </a: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let him come unto me and drink</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7" name="TextBox 6"/>
          <p:cNvSpPr txBox="1"/>
          <p:nvPr/>
        </p:nvSpPr>
        <p:spPr>
          <a:xfrm>
            <a:off x="4629148" y="1431160"/>
            <a:ext cx="4514851" cy="1200329"/>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Luke 19:5</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when Jesus came to the place, he looked up, and said unto him, Zacchaeus, make haste, and come down; for today I must abide at thy house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8" name="TextBox 7"/>
          <p:cNvSpPr txBox="1"/>
          <p:nvPr/>
        </p:nvSpPr>
        <p:spPr>
          <a:xfrm>
            <a:off x="4629150" y="3192155"/>
            <a:ext cx="4514850" cy="1754326"/>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Matthew 22:4</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Again he sent forth other servants, saying, Tell them that are bidden, Behold, I have made ready my dinner; my oxen and my fatlings are killed, and all things are ready: come to the marriage feast</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9" name="Rectangle 8"/>
          <p:cNvSpPr/>
          <p:nvPr/>
        </p:nvSpPr>
        <p:spPr>
          <a:xfrm>
            <a:off x="186864" y="3046988"/>
            <a:ext cx="3775394"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God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Calling Yet …</a:t>
            </a:r>
          </a:p>
        </p:txBody>
      </p:sp>
    </p:spTree>
    <p:extLst>
      <p:ext uri="{BB962C8B-B14F-4D97-AF65-F5344CB8AC3E}">
        <p14:creationId xmlns:p14="http://schemas.microsoft.com/office/powerpoint/2010/main" val="37270949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ppt_x</p:attrName>
                                        </p:attrNameLst>
                                      </p:cBhvr>
                                      <p:tavLst>
                                        <p:tav tm="0">
                                          <p:val>
                                            <p:strVal val="#ppt_x"/>
                                          </p:val>
                                        </p:tav>
                                        <p:tav tm="100000">
                                          <p:val>
                                            <p:strVal val="#ppt_x"/>
                                          </p:val>
                                        </p:tav>
                                      </p:tavLst>
                                    </p:anim>
                                    <p:anim calcmode="lin" valueType="num">
                                      <p:cBhvr>
                                        <p:cTn id="23"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ppt_x</p:attrName>
                                        </p:attrNameLst>
                                      </p:cBhvr>
                                      <p:tavLst>
                                        <p:tav tm="0">
                                          <p:val>
                                            <p:strVal val="#ppt_x"/>
                                          </p:val>
                                        </p:tav>
                                        <p:tav tm="100000">
                                          <p:val>
                                            <p:strVal val="#ppt_x"/>
                                          </p:val>
                                        </p:tav>
                                      </p:tavLst>
                                    </p:anim>
                                    <p:anim calcmode="lin" valueType="num">
                                      <p:cBhvr>
                                        <p:cTn id="30"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anim calcmode="lin" valueType="num">
                                      <p:cBhvr>
                                        <p:cTn id="36" dur="2000" fill="hold"/>
                                        <p:tgtEl>
                                          <p:spTgt spid="8"/>
                                        </p:tgtEl>
                                        <p:attrNameLst>
                                          <p:attrName>ppt_x</p:attrName>
                                        </p:attrNameLst>
                                      </p:cBhvr>
                                      <p:tavLst>
                                        <p:tav tm="0">
                                          <p:val>
                                            <p:strVal val="#ppt_x"/>
                                          </p:val>
                                        </p:tav>
                                        <p:tav tm="100000">
                                          <p:val>
                                            <p:strVal val="#ppt_x"/>
                                          </p:val>
                                        </p:tav>
                                      </p:tavLst>
                                    </p:anim>
                                    <p:anim calcmode="lin" valueType="num">
                                      <p:cBhvr>
                                        <p:cTn id="37" dur="2000" fill="hold"/>
                                        <p:tgtEl>
                                          <p:spTgt spid="8"/>
                                        </p:tgtEl>
                                        <p:attrNameLst>
                                          <p:attrName>ppt_y</p:attrName>
                                        </p:attrNameLst>
                                      </p:cBhvr>
                                      <p:tavLst>
                                        <p:tav tm="0">
                                          <p:val>
                                            <p:strVal val="#ppt_y-.1"/>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0" fill="hold"/>
                                        <p:tgtEl>
                                          <p:spTgt spid="9"/>
                                        </p:tgtEl>
                                        <p:attrNameLst>
                                          <p:attrName>ppt_w</p:attrName>
                                        </p:attrNameLst>
                                      </p:cBhvr>
                                      <p:tavLst>
                                        <p:tav tm="0">
                                          <p:val>
                                            <p:fltVal val="0"/>
                                          </p:val>
                                        </p:tav>
                                        <p:tav tm="100000">
                                          <p:val>
                                            <p:strVal val="#ppt_w"/>
                                          </p:val>
                                        </p:tav>
                                      </p:tavLst>
                                    </p:anim>
                                    <p:anim calcmode="lin" valueType="num">
                                      <p:cBhvr>
                                        <p:cTn id="42" dur="5000" fill="hold"/>
                                        <p:tgtEl>
                                          <p:spTgt spid="9"/>
                                        </p:tgtEl>
                                        <p:attrNameLst>
                                          <p:attrName>ppt_h</p:attrName>
                                        </p:attrNameLst>
                                      </p:cBhvr>
                                      <p:tavLst>
                                        <p:tav tm="0">
                                          <p:val>
                                            <p:fltVal val="0"/>
                                          </p:val>
                                        </p:tav>
                                        <p:tav tm="100000">
                                          <p:val>
                                            <p:strVal val="#ppt_h"/>
                                          </p:val>
                                        </p:tav>
                                      </p:tavLst>
                                    </p:anim>
                                    <p:animEffect transition="in" filter="fade">
                                      <p:cBhvr>
                                        <p:cTn id="43"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Rectangle 1"/>
          <p:cNvSpPr/>
          <p:nvPr/>
        </p:nvSpPr>
        <p:spPr>
          <a:xfrm>
            <a:off x="3505200" y="0"/>
            <a:ext cx="5529719" cy="83099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prstDash val="solid"/>
                </a:ln>
                <a:gradFill rotWithShape="1">
                  <a:gsLst>
                    <a:gs pos="0">
                      <a:srgbClr val="8064A2">
                        <a:tint val="70000"/>
                        <a:satMod val="200000"/>
                      </a:srgbClr>
                    </a:gs>
                    <a:gs pos="40000">
                      <a:srgbClr val="8064A2">
                        <a:tint val="90000"/>
                        <a:satMod val="130000"/>
                      </a:srgbClr>
                    </a:gs>
                    <a:gs pos="50000">
                      <a:srgbClr val="8064A2">
                        <a:tint val="90000"/>
                        <a:satMod val="130000"/>
                      </a:srgbClr>
                    </a:gs>
                    <a:gs pos="68000">
                      <a:srgbClr val="8064A2">
                        <a:tint val="90000"/>
                        <a:satMod val="130000"/>
                      </a:srgbClr>
                    </a:gs>
                    <a:gs pos="100000">
                      <a:srgbClr val="8064A2">
                        <a:tint val="70000"/>
                        <a:satMod val="200000"/>
                      </a:srgbClr>
                    </a:gs>
                  </a:gsLst>
                  <a:lin ang="5400000"/>
                </a:gradFill>
                <a:effectLst>
                  <a:outerShdw blurRad="88000" dist="50800" dir="5040000" algn="tl">
                    <a:srgbClr val="8064A2">
                      <a:tint val="80000"/>
                      <a:satMod val="250000"/>
                      <a:alpha val="45000"/>
                    </a:srgbClr>
                  </a:outerShdw>
                </a:effectLst>
                <a:uLnTx/>
                <a:uFillTx/>
                <a:latin typeface="Engravers MT" panose="02090707080505020304" pitchFamily="18" charset="0"/>
                <a:ea typeface="+mn-ea"/>
                <a:cs typeface="+mn-cs"/>
              </a:rPr>
              <a:t>Invitations</a:t>
            </a:r>
          </a:p>
        </p:txBody>
      </p:sp>
      <p:sp>
        <p:nvSpPr>
          <p:cNvPr id="9" name="Rectangle 8"/>
          <p:cNvSpPr/>
          <p:nvPr/>
        </p:nvSpPr>
        <p:spPr>
          <a:xfrm>
            <a:off x="197024" y="2551837"/>
            <a:ext cx="3775394"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God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7030A0"/>
                  </a:solidFill>
                </a:ln>
                <a:solidFill>
                  <a:sysClr val="windowText" lastClr="000000"/>
                </a:solidFill>
                <a:effectLst>
                  <a:reflection blurRad="12700" stA="50000" endPos="50000" dist="5000" dir="5400000" sy="-100000" rotWithShape="0"/>
                </a:effectLst>
                <a:uLnTx/>
                <a:uFillTx/>
                <a:latin typeface="Monotype Corsiva" panose="03010101010201010101" pitchFamily="66" charset="0"/>
                <a:ea typeface="+mn-ea"/>
                <a:cs typeface="+mn-cs"/>
              </a:rPr>
              <a:t>Calling Yet …</a:t>
            </a:r>
          </a:p>
        </p:txBody>
      </p:sp>
      <p:sp>
        <p:nvSpPr>
          <p:cNvPr id="10" name="TextBox 9">
            <a:extLst>
              <a:ext uri="{FF2B5EF4-FFF2-40B4-BE49-F238E27FC236}">
                <a16:creationId xmlns:a16="http://schemas.microsoft.com/office/drawing/2014/main" id="{6143EAAC-E789-D8E4-DC0E-3E48B5A92544}"/>
              </a:ext>
            </a:extLst>
          </p:cNvPr>
          <p:cNvSpPr txBox="1"/>
          <p:nvPr/>
        </p:nvSpPr>
        <p:spPr>
          <a:xfrm>
            <a:off x="162560" y="4573726"/>
            <a:ext cx="4572000" cy="2246769"/>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Matthew 11:28-30</a:t>
            </a:r>
            <a:r>
              <a:rPr kumimoji="0" lang="en-US" sz="20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000" b="1"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mn-ea"/>
                <a:cs typeface="Times New Roman" panose="02020603050405020304" pitchFamily="18" charset="0"/>
              </a:rPr>
              <a:t>Come unto me</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all ye that labor and are heavy laden, </a:t>
            </a:r>
            <a:r>
              <a:rPr kumimoji="0" lang="en-US" sz="2000" b="1"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mn-ea"/>
                <a:cs typeface="Times New Roman" panose="02020603050405020304" pitchFamily="18" charset="0"/>
              </a:rPr>
              <a:t>and I will give you rest</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Take my yoke upon you, and learn of me; for I am meek and lowly in heart: and </a:t>
            </a:r>
            <a:r>
              <a:rPr kumimoji="0" lang="en-US" sz="2000" b="1"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mn-ea"/>
                <a:cs typeface="Times New Roman" panose="02020603050405020304" pitchFamily="18" charset="0"/>
              </a:rPr>
              <a:t>ye shall find rest unto your souls</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For my yoke is easy, and my burden is light</a:t>
            </a:r>
            <a:r>
              <a:rPr kumimoji="0" lang="en-US" sz="20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11" name="Rectangular Callout 11">
            <a:extLst>
              <a:ext uri="{FF2B5EF4-FFF2-40B4-BE49-F238E27FC236}">
                <a16:creationId xmlns:a16="http://schemas.microsoft.com/office/drawing/2014/main" id="{F0A25537-840F-5EAA-70FD-68E198E7A833}"/>
              </a:ext>
            </a:extLst>
          </p:cNvPr>
          <p:cNvSpPr/>
          <p:nvPr/>
        </p:nvSpPr>
        <p:spPr>
          <a:xfrm>
            <a:off x="6400800" y="1066799"/>
            <a:ext cx="2362200" cy="3239363"/>
          </a:xfrm>
          <a:prstGeom prst="wedgeRectCallout">
            <a:avLst>
              <a:gd name="adj1" fmla="val -118442"/>
              <a:gd name="adj2" fmla="val 102206"/>
            </a:avLst>
          </a:prstGeom>
          <a:solidFill>
            <a:srgbClr val="FFFFFF">
              <a:alpha val="69804"/>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1"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a:t>
            </a:r>
            <a:r>
              <a:rPr kumimoji="0" lang="en-US" sz="2800" b="1" i="1"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I will Give</a:t>
            </a:r>
            <a:r>
              <a:rPr kumimoji="0" lang="en-US" sz="2800" i="1"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Luke 7:40-48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Luke 14:15-24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Luke 15:11-24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uLnTx/>
                <a:uFillTx/>
                <a:latin typeface="Times New Roman" panose="02020603050405020304" pitchFamily="18" charset="0"/>
                <a:ea typeface="+mn-ea"/>
                <a:cs typeface="Times New Roman" panose="02020603050405020304" pitchFamily="18" charset="0"/>
              </a:rPr>
              <a:t>Ephesians 2:8-10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prstClr val="black"/>
                </a:solidFill>
                <a:latin typeface="Times New Roman" panose="02020603050405020304" pitchFamily="18" charset="0"/>
                <a:cs typeface="Times New Roman" panose="02020603050405020304" pitchFamily="18" charset="0"/>
              </a:rPr>
              <a:t>Revelation 3:20</a:t>
            </a:r>
            <a:endParaRPr kumimoji="0" lang="en-US" sz="2000" b="1"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197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p:val>
                                            <p:fltVal val="0"/>
                                          </p:val>
                                        </p:tav>
                                        <p:tav tm="100000">
                                          <p:val>
                                            <p:strVal val="#ppt_w"/>
                                          </p:val>
                                        </p:tav>
                                      </p:tavLst>
                                    </p:anim>
                                    <p:anim calcmode="lin" valueType="num">
                                      <p:cBhvr>
                                        <p:cTn id="8" dur="5000" fill="hold"/>
                                        <p:tgtEl>
                                          <p:spTgt spid="9"/>
                                        </p:tgtEl>
                                        <p:attrNameLst>
                                          <p:attrName>ppt_h</p:attrName>
                                        </p:attrNameLst>
                                      </p:cBhvr>
                                      <p:tavLst>
                                        <p:tav tm="0">
                                          <p:val>
                                            <p:fltVal val="0"/>
                                          </p:val>
                                        </p:tav>
                                        <p:tav tm="100000">
                                          <p:val>
                                            <p:strVal val="#ppt_h"/>
                                          </p:val>
                                        </p:tav>
                                      </p:tavLst>
                                    </p:anim>
                                    <p:animEffect transition="in" filter="fade">
                                      <p:cBhvr>
                                        <p:cTn id="9" dur="5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anim calcmode="lin" valueType="num">
                                      <p:cBhvr>
                                        <p:cTn id="15" dur="2000" fill="hold"/>
                                        <p:tgtEl>
                                          <p:spTgt spid="10"/>
                                        </p:tgtEl>
                                        <p:attrNameLst>
                                          <p:attrName>ppt_x</p:attrName>
                                        </p:attrNameLst>
                                      </p:cBhvr>
                                      <p:tavLst>
                                        <p:tav tm="0">
                                          <p:val>
                                            <p:strVal val="#ppt_x"/>
                                          </p:val>
                                        </p:tav>
                                        <p:tav tm="100000">
                                          <p:val>
                                            <p:strVal val="#ppt_x"/>
                                          </p:val>
                                        </p:tav>
                                      </p:tavLst>
                                    </p:anim>
                                    <p:anim calcmode="lin" valueType="num">
                                      <p:cBhvr>
                                        <p:cTn id="16"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bg/>
                                          </p:spTgt>
                                        </p:tgtEl>
                                        <p:attrNameLst>
                                          <p:attrName>style.visibility</p:attrName>
                                        </p:attrNameLst>
                                      </p:cBhvr>
                                      <p:to>
                                        <p:strVal val="visible"/>
                                      </p:to>
                                    </p:set>
                                    <p:animEffect transition="in" filter="wipe(left)">
                                      <p:cBhvr>
                                        <p:cTn id="21" dur="2000"/>
                                        <p:tgtEl>
                                          <p:spTgt spid="11">
                                            <p:bg/>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wipe(left)">
                                      <p:cBhvr>
                                        <p:cTn id="24" dur="2000"/>
                                        <p:tgtEl>
                                          <p:spTgt spid="11">
                                            <p:txEl>
                                              <p:pRg st="0" end="0"/>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left)">
                                      <p:cBhvr>
                                        <p:cTn id="27" dur="20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wipe(left)">
                                      <p:cBhvr>
                                        <p:cTn id="32" dur="20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wipe(left)">
                                      <p:cBhvr>
                                        <p:cTn id="37" dur="20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wipe(left)">
                                      <p:cBhvr>
                                        <p:cTn id="42" dur="2000"/>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wipe(left)">
                                      <p:cBhvr>
                                        <p:cTn id="47" dur="2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uiExpand="1" build="p" bldLvl="5"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350</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Engravers MT</vt:lpstr>
      <vt:lpstr>Monotype Corsiva</vt:lpstr>
      <vt:lpstr>Times New Roman</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Calling Yet (3)</dc:title>
  <dc:creator>Micky Galloway</dc:creator>
  <cp:lastModifiedBy>Richard Lidh</cp:lastModifiedBy>
  <cp:revision>10</cp:revision>
  <cp:lastPrinted>2022-07-31T00:56:12Z</cp:lastPrinted>
  <dcterms:created xsi:type="dcterms:W3CDTF">2022-07-30T23:23:44Z</dcterms:created>
  <dcterms:modified xsi:type="dcterms:W3CDTF">2022-07-31T05:44:29Z</dcterms:modified>
</cp:coreProperties>
</file>